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3" r:id="rId4"/>
    <p:sldId id="274" r:id="rId5"/>
    <p:sldId id="272" r:id="rId6"/>
    <p:sldId id="258" r:id="rId7"/>
    <p:sldId id="259" r:id="rId8"/>
    <p:sldId id="260" r:id="rId9"/>
    <p:sldId id="261" r:id="rId10"/>
    <p:sldId id="270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57" d="100"/>
          <a:sy n="57" d="100"/>
        </p:scale>
        <p:origin x="-3174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09600"/>
            <a:ext cx="8229600" cy="2971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ПРАВИЛА БЕЗОПАСНОСТИ</a:t>
            </a:r>
            <a:br>
              <a:rPr lang="ru-RU" sz="4400" dirty="0" smtClean="0"/>
            </a:br>
            <a:r>
              <a:rPr lang="ru-RU" sz="4400" dirty="0" smtClean="0"/>
              <a:t> НА ВОДЕ </a:t>
            </a:r>
            <a:br>
              <a:rPr lang="ru-RU" sz="4400" dirty="0" smtClean="0"/>
            </a:br>
            <a:r>
              <a:rPr lang="ru-RU" sz="4400" dirty="0" smtClean="0"/>
              <a:t>В ОСЕННЕ- ЗИМНИЙ ПЕРИОД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44958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ртем\Desktop\zima-reka-derevya-zaka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60221"/>
            <a:ext cx="9144000" cy="2397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2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ртем\Desktop\печать\15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106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07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Цели:</a:t>
            </a:r>
            <a:endParaRPr lang="ru-RU" dirty="0"/>
          </a:p>
          <a:p>
            <a:r>
              <a:rPr lang="ru-RU" dirty="0"/>
              <a:t>- формировать у детей представление о правилах безопасного поведения на водоемах в </a:t>
            </a:r>
            <a:r>
              <a:rPr lang="ru-RU" dirty="0" err="1"/>
              <a:t>осенне</a:t>
            </a:r>
            <a:r>
              <a:rPr lang="ru-RU" dirty="0"/>
              <a:t> – зимний период;</a:t>
            </a:r>
          </a:p>
          <a:p>
            <a:r>
              <a:rPr lang="ru-RU" dirty="0"/>
              <a:t>- в целях предупреждения несчастных случаев на водоёмах в осенне-зимний период провести с учащимися беседу по вопросам:</a:t>
            </a:r>
          </a:p>
          <a:p>
            <a:r>
              <a:rPr lang="ru-RU" dirty="0"/>
              <a:t>Чем опасен ранний и поздний лёд?</a:t>
            </a:r>
          </a:p>
          <a:p>
            <a:r>
              <a:rPr lang="ru-RU" dirty="0"/>
              <a:t>Каковы условия безопасного пребывания человека на льду?</a:t>
            </a:r>
          </a:p>
          <a:p>
            <a:r>
              <a:rPr lang="ru-RU" dirty="0"/>
              <a:t>Каковы основные правила поведения на льду?</a:t>
            </a:r>
          </a:p>
          <a:p>
            <a:r>
              <a:rPr lang="ru-RU" dirty="0"/>
              <a:t>Чем опасно попадание человека в ледяную воду и как вести себя в этой ситуации?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Какое время года на картинке? Что произошло с рекой?</a:t>
            </a:r>
            <a:endParaRPr lang="ru-RU" sz="2400" dirty="0"/>
          </a:p>
        </p:txBody>
      </p:sp>
      <p:pic>
        <p:nvPicPr>
          <p:cNvPr id="2050" name="Picture 2" descr="C:\Users\артем\Desktop\печать\2560x1600_238110_[www.ArtFile.ru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527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45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тем\Desktop\печать\315523_m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991600" cy="588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71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произошло с </a:t>
            </a:r>
            <a:r>
              <a:rPr lang="ru-RU" sz="3600" dirty="0" err="1" smtClean="0"/>
              <a:t>мальчиком?Почему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4098" name="Picture 2" descr="C:\Users\артем\Desktop\печать\e018efc8b14d81f55fecb504adf2973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5400" cy="5202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27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008376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 descr="C:\Users\артем\Desktop\печать\Page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ртем\Desktop\печать\slide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05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ртем\Desktop\печать\Безопасное_поведение_на_водоёма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ртем\Desktop\печать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381000"/>
            <a:ext cx="9296400" cy="64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108</TotalTime>
  <Words>144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ПРАВИЛА БЕЗОПАСНОСТИ  НА ВОДЕ  В ОСЕННЕ- ЗИМНИЙ ПЕРИОД</vt:lpstr>
      <vt:lpstr>Слайд 2</vt:lpstr>
      <vt:lpstr>Какое время года на картинке? Что произошло с рекой?</vt:lpstr>
      <vt:lpstr>Слайд 4</vt:lpstr>
      <vt:lpstr>Что произошло с мальчиком?Почему?</vt:lpstr>
      <vt:lpstr>Слайд 6</vt:lpstr>
      <vt:lpstr>Слайд 7</vt:lpstr>
      <vt:lpstr>Слайд 8</vt:lpstr>
      <vt:lpstr>Слайд 9</vt:lpstr>
      <vt:lpstr>Слайд 10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Admin</cp:lastModifiedBy>
  <cp:revision>19</cp:revision>
  <dcterms:created xsi:type="dcterms:W3CDTF">2017-10-18T05:13:18Z</dcterms:created>
  <dcterms:modified xsi:type="dcterms:W3CDTF">2024-11-13T08:57:26Z</dcterms:modified>
</cp:coreProperties>
</file>