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83" r:id="rId4"/>
    <p:sldId id="259" r:id="rId5"/>
    <p:sldId id="284" r:id="rId6"/>
    <p:sldId id="263" r:id="rId7"/>
    <p:sldId id="273" r:id="rId8"/>
    <p:sldId id="286" r:id="rId9"/>
    <p:sldId id="287" r:id="rId10"/>
    <p:sldId id="294" r:id="rId11"/>
    <p:sldId id="288" r:id="rId12"/>
    <p:sldId id="289" r:id="rId13"/>
    <p:sldId id="290" r:id="rId14"/>
    <p:sldId id="291" r:id="rId15"/>
    <p:sldId id="292" r:id="rId16"/>
    <p:sldId id="295" r:id="rId17"/>
    <p:sldId id="296" r:id="rId18"/>
    <p:sldId id="297" r:id="rId19"/>
    <p:sldId id="280" r:id="rId20"/>
    <p:sldId id="293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0684D-4E1B-4D80-B8BD-AE0806B096B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E13454-50A9-4C25-A498-4D01EF3C2FA3}">
      <dgm:prSet phldrT="[Текст]"/>
      <dgm:spPr/>
      <dgm:t>
        <a:bodyPr/>
        <a:lstStyle/>
        <a:p>
          <a:r>
            <a:rPr lang="ru-RU" dirty="0" smtClean="0"/>
            <a:t>Пути передачи:</a:t>
          </a:r>
          <a:endParaRPr lang="ru-RU" dirty="0"/>
        </a:p>
      </dgm:t>
    </dgm:pt>
    <dgm:pt modelId="{CEEC8879-A636-49D7-BF77-4781FD26C952}" type="parTrans" cxnId="{5427C3E2-AE2B-42A6-B736-17BDD28957CE}">
      <dgm:prSet/>
      <dgm:spPr/>
      <dgm:t>
        <a:bodyPr/>
        <a:lstStyle/>
        <a:p>
          <a:endParaRPr lang="ru-RU"/>
        </a:p>
      </dgm:t>
    </dgm:pt>
    <dgm:pt modelId="{F984D10C-D347-4116-896C-900E9E7F7BAA}" type="sibTrans" cxnId="{5427C3E2-AE2B-42A6-B736-17BDD28957CE}">
      <dgm:prSet/>
      <dgm:spPr/>
      <dgm:t>
        <a:bodyPr/>
        <a:lstStyle/>
        <a:p>
          <a:endParaRPr lang="ru-RU"/>
        </a:p>
      </dgm:t>
    </dgm:pt>
    <dgm:pt modelId="{10CF8908-4723-4F53-8150-0C58D3BF2C3E}">
      <dgm:prSet phldrT="[Текст]"/>
      <dgm:spPr/>
      <dgm:t>
        <a:bodyPr/>
        <a:lstStyle/>
        <a:p>
          <a:r>
            <a:rPr lang="ru-RU" dirty="0" smtClean="0"/>
            <a:t>воздушно-капельный  (при кашле, чихании, разговоре),</a:t>
          </a:r>
          <a:endParaRPr lang="ru-RU" dirty="0"/>
        </a:p>
      </dgm:t>
    </dgm:pt>
    <dgm:pt modelId="{80099297-F4AA-4747-889F-6F07DA0B1424}" type="parTrans" cxnId="{A15A2961-3531-46E1-AD3A-9D475069F8D5}">
      <dgm:prSet/>
      <dgm:spPr/>
      <dgm:t>
        <a:bodyPr/>
        <a:lstStyle/>
        <a:p>
          <a:endParaRPr lang="ru-RU"/>
        </a:p>
      </dgm:t>
    </dgm:pt>
    <dgm:pt modelId="{4A35A588-415B-4BEA-84E4-53A360DF8A22}" type="sibTrans" cxnId="{A15A2961-3531-46E1-AD3A-9D475069F8D5}">
      <dgm:prSet/>
      <dgm:spPr/>
      <dgm:t>
        <a:bodyPr/>
        <a:lstStyle/>
        <a:p>
          <a:endParaRPr lang="ru-RU"/>
        </a:p>
      </dgm:t>
    </dgm:pt>
    <dgm:pt modelId="{3E9F4818-6A55-44A9-B304-88FB893120A0}">
      <dgm:prSet phldrT="[Текст]"/>
      <dgm:spPr/>
      <dgm:t>
        <a:bodyPr/>
        <a:lstStyle/>
        <a:p>
          <a:r>
            <a:rPr lang="ru-RU" dirty="0" smtClean="0"/>
            <a:t>воздушно-пылевой</a:t>
          </a:r>
          <a:endParaRPr lang="ru-RU" dirty="0"/>
        </a:p>
      </dgm:t>
    </dgm:pt>
    <dgm:pt modelId="{86491D15-E37E-4152-B96A-86A526B4BAC7}" type="parTrans" cxnId="{EAA928A3-856F-4E33-8800-E06436392A10}">
      <dgm:prSet/>
      <dgm:spPr/>
      <dgm:t>
        <a:bodyPr/>
        <a:lstStyle/>
        <a:p>
          <a:endParaRPr lang="ru-RU"/>
        </a:p>
      </dgm:t>
    </dgm:pt>
    <dgm:pt modelId="{DB55777B-2E66-4E45-A01D-5860196A71F4}" type="sibTrans" cxnId="{EAA928A3-856F-4E33-8800-E06436392A10}">
      <dgm:prSet/>
      <dgm:spPr/>
      <dgm:t>
        <a:bodyPr/>
        <a:lstStyle/>
        <a:p>
          <a:endParaRPr lang="ru-RU"/>
        </a:p>
      </dgm:t>
    </dgm:pt>
    <dgm:pt modelId="{4FB72482-5C60-4E54-8D4F-54536CF5F689}">
      <dgm:prSet phldrT="[Текст]"/>
      <dgm:spPr/>
      <dgm:t>
        <a:bodyPr/>
        <a:lstStyle/>
        <a:p>
          <a:r>
            <a:rPr lang="ru-RU" dirty="0" smtClean="0"/>
            <a:t>контактный</a:t>
          </a:r>
          <a:endParaRPr lang="ru-RU" dirty="0"/>
        </a:p>
      </dgm:t>
    </dgm:pt>
    <dgm:pt modelId="{B2C65D3B-21E4-4BE3-9CE6-98ED31D4EE39}" type="parTrans" cxnId="{E602E1B1-C3B2-4E1F-B1FA-F9E4B3DEBC62}">
      <dgm:prSet/>
      <dgm:spPr/>
      <dgm:t>
        <a:bodyPr/>
        <a:lstStyle/>
        <a:p>
          <a:endParaRPr lang="ru-RU"/>
        </a:p>
      </dgm:t>
    </dgm:pt>
    <dgm:pt modelId="{60866FFE-B685-4700-8D90-35CD2298A012}" type="sibTrans" cxnId="{E602E1B1-C3B2-4E1F-B1FA-F9E4B3DEBC62}">
      <dgm:prSet/>
      <dgm:spPr/>
      <dgm:t>
        <a:bodyPr/>
        <a:lstStyle/>
        <a:p>
          <a:endParaRPr lang="ru-RU"/>
        </a:p>
      </dgm:t>
    </dgm:pt>
    <dgm:pt modelId="{11E0B656-1CFE-4CB8-B5FA-0B2D3E68785F}" type="pres">
      <dgm:prSet presAssocID="{CE00684D-4E1B-4D80-B8BD-AE0806B096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E8E55-76F6-4C6B-B397-2745EF6ED507}" type="pres">
      <dgm:prSet presAssocID="{FCE13454-50A9-4C25-A498-4D01EF3C2FA3}" presName="root1" presStyleCnt="0"/>
      <dgm:spPr/>
    </dgm:pt>
    <dgm:pt modelId="{3A039197-37FA-4195-B338-6D6B6B32D969}" type="pres">
      <dgm:prSet presAssocID="{FCE13454-50A9-4C25-A498-4D01EF3C2FA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050EC7-9237-421B-8266-947525D5F907}" type="pres">
      <dgm:prSet presAssocID="{FCE13454-50A9-4C25-A498-4D01EF3C2FA3}" presName="level2hierChild" presStyleCnt="0"/>
      <dgm:spPr/>
    </dgm:pt>
    <dgm:pt modelId="{09549350-34CF-47CB-8914-6D8A5F016FF0}" type="pres">
      <dgm:prSet presAssocID="{80099297-F4AA-4747-889F-6F07DA0B142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8AE1950-3C7E-4505-B38F-C1E74E3ACFB6}" type="pres">
      <dgm:prSet presAssocID="{80099297-F4AA-4747-889F-6F07DA0B142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02E158C-09A7-492F-985A-C5B723C5C3B4}" type="pres">
      <dgm:prSet presAssocID="{10CF8908-4723-4F53-8150-0C58D3BF2C3E}" presName="root2" presStyleCnt="0"/>
      <dgm:spPr/>
    </dgm:pt>
    <dgm:pt modelId="{27CBBB04-8944-44A0-AF50-36F92190621F}" type="pres">
      <dgm:prSet presAssocID="{10CF8908-4723-4F53-8150-0C58D3BF2C3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4B7755-58FC-4E74-AE97-4EF62A2F1FC6}" type="pres">
      <dgm:prSet presAssocID="{10CF8908-4723-4F53-8150-0C58D3BF2C3E}" presName="level3hierChild" presStyleCnt="0"/>
      <dgm:spPr/>
    </dgm:pt>
    <dgm:pt modelId="{0BF85B1B-AB7E-4D03-A840-37C85DC12B36}" type="pres">
      <dgm:prSet presAssocID="{86491D15-E37E-4152-B96A-86A526B4BAC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69E7A98-63D5-4AE3-A92E-DE11E86D0900}" type="pres">
      <dgm:prSet presAssocID="{86491D15-E37E-4152-B96A-86A526B4BAC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0B40CE9-6031-4EBE-AB17-9B50C5D80DED}" type="pres">
      <dgm:prSet presAssocID="{3E9F4818-6A55-44A9-B304-88FB893120A0}" presName="root2" presStyleCnt="0"/>
      <dgm:spPr/>
    </dgm:pt>
    <dgm:pt modelId="{1793CC36-129B-412E-809A-FECBC0374CAB}" type="pres">
      <dgm:prSet presAssocID="{3E9F4818-6A55-44A9-B304-88FB893120A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A57E4-E83B-4649-A999-995AFCD4AB1C}" type="pres">
      <dgm:prSet presAssocID="{3E9F4818-6A55-44A9-B304-88FB893120A0}" presName="level3hierChild" presStyleCnt="0"/>
      <dgm:spPr/>
    </dgm:pt>
    <dgm:pt modelId="{ABDA9E4D-D0B6-4A81-8A63-602A6748FC51}" type="pres">
      <dgm:prSet presAssocID="{B2C65D3B-21E4-4BE3-9CE6-98ED31D4EE39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2540704-8FCC-4DC5-AD9A-ACFE42F30227}" type="pres">
      <dgm:prSet presAssocID="{B2C65D3B-21E4-4BE3-9CE6-98ED31D4EE3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B08E2C2-57FB-4331-9C83-E85714ECF1A7}" type="pres">
      <dgm:prSet presAssocID="{4FB72482-5C60-4E54-8D4F-54536CF5F689}" presName="root2" presStyleCnt="0"/>
      <dgm:spPr/>
    </dgm:pt>
    <dgm:pt modelId="{C5CA96C4-EB4F-4150-B6F5-3872A51CBBBB}" type="pres">
      <dgm:prSet presAssocID="{4FB72482-5C60-4E54-8D4F-54536CF5F68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5971FD-B74A-48B0-A2F5-0D70399CA228}" type="pres">
      <dgm:prSet presAssocID="{4FB72482-5C60-4E54-8D4F-54536CF5F689}" presName="level3hierChild" presStyleCnt="0"/>
      <dgm:spPr/>
    </dgm:pt>
  </dgm:ptLst>
  <dgm:cxnLst>
    <dgm:cxn modelId="{5DACA743-7C63-4448-B748-E2767CA432F6}" type="presOf" srcId="{80099297-F4AA-4747-889F-6F07DA0B1424}" destId="{09549350-34CF-47CB-8914-6D8A5F016FF0}" srcOrd="0" destOrd="0" presId="urn:microsoft.com/office/officeart/2008/layout/HorizontalMultiLevelHierarchy"/>
    <dgm:cxn modelId="{52D07E05-0C25-4169-A930-4C3CE1C19273}" type="presOf" srcId="{B2C65D3B-21E4-4BE3-9CE6-98ED31D4EE39}" destId="{62540704-8FCC-4DC5-AD9A-ACFE42F30227}" srcOrd="1" destOrd="0" presId="urn:microsoft.com/office/officeart/2008/layout/HorizontalMultiLevelHierarchy"/>
    <dgm:cxn modelId="{4E52EA6F-0DCF-42B5-B8E5-D867D5C28E0C}" type="presOf" srcId="{80099297-F4AA-4747-889F-6F07DA0B1424}" destId="{08AE1950-3C7E-4505-B38F-C1E74E3ACFB6}" srcOrd="1" destOrd="0" presId="urn:microsoft.com/office/officeart/2008/layout/HorizontalMultiLevelHierarchy"/>
    <dgm:cxn modelId="{665F939F-F98C-41E4-8C06-51BE6C170A9B}" type="presOf" srcId="{4FB72482-5C60-4E54-8D4F-54536CF5F689}" destId="{C5CA96C4-EB4F-4150-B6F5-3872A51CBBBB}" srcOrd="0" destOrd="0" presId="urn:microsoft.com/office/officeart/2008/layout/HorizontalMultiLevelHierarchy"/>
    <dgm:cxn modelId="{EAA928A3-856F-4E33-8800-E06436392A10}" srcId="{FCE13454-50A9-4C25-A498-4D01EF3C2FA3}" destId="{3E9F4818-6A55-44A9-B304-88FB893120A0}" srcOrd="1" destOrd="0" parTransId="{86491D15-E37E-4152-B96A-86A526B4BAC7}" sibTransId="{DB55777B-2E66-4E45-A01D-5860196A71F4}"/>
    <dgm:cxn modelId="{59F00832-E26B-4F4E-B664-2270D9C9117D}" type="presOf" srcId="{FCE13454-50A9-4C25-A498-4D01EF3C2FA3}" destId="{3A039197-37FA-4195-B338-6D6B6B32D969}" srcOrd="0" destOrd="0" presId="urn:microsoft.com/office/officeart/2008/layout/HorizontalMultiLevelHierarchy"/>
    <dgm:cxn modelId="{F5EECAF2-F78B-4F75-A93A-3063EFEA5B2A}" type="presOf" srcId="{CE00684D-4E1B-4D80-B8BD-AE0806B096B1}" destId="{11E0B656-1CFE-4CB8-B5FA-0B2D3E68785F}" srcOrd="0" destOrd="0" presId="urn:microsoft.com/office/officeart/2008/layout/HorizontalMultiLevelHierarchy"/>
    <dgm:cxn modelId="{B0BAD00E-7A5E-4DB0-B328-D9630CCD39CD}" type="presOf" srcId="{B2C65D3B-21E4-4BE3-9CE6-98ED31D4EE39}" destId="{ABDA9E4D-D0B6-4A81-8A63-602A6748FC51}" srcOrd="0" destOrd="0" presId="urn:microsoft.com/office/officeart/2008/layout/HorizontalMultiLevelHierarchy"/>
    <dgm:cxn modelId="{F46346C3-6363-41D6-93BF-AAB45A5D618B}" type="presOf" srcId="{10CF8908-4723-4F53-8150-0C58D3BF2C3E}" destId="{27CBBB04-8944-44A0-AF50-36F92190621F}" srcOrd="0" destOrd="0" presId="urn:microsoft.com/office/officeart/2008/layout/HorizontalMultiLevelHierarchy"/>
    <dgm:cxn modelId="{530EF71F-268E-4402-8813-81BEDC9AC243}" type="presOf" srcId="{86491D15-E37E-4152-B96A-86A526B4BAC7}" destId="{669E7A98-63D5-4AE3-A92E-DE11E86D0900}" srcOrd="1" destOrd="0" presId="urn:microsoft.com/office/officeart/2008/layout/HorizontalMultiLevelHierarchy"/>
    <dgm:cxn modelId="{A15A2961-3531-46E1-AD3A-9D475069F8D5}" srcId="{FCE13454-50A9-4C25-A498-4D01EF3C2FA3}" destId="{10CF8908-4723-4F53-8150-0C58D3BF2C3E}" srcOrd="0" destOrd="0" parTransId="{80099297-F4AA-4747-889F-6F07DA0B1424}" sibTransId="{4A35A588-415B-4BEA-84E4-53A360DF8A22}"/>
    <dgm:cxn modelId="{1B21DE41-EAB2-405B-B4F5-88FD5B9DBBC6}" type="presOf" srcId="{86491D15-E37E-4152-B96A-86A526B4BAC7}" destId="{0BF85B1B-AB7E-4D03-A840-37C85DC12B36}" srcOrd="0" destOrd="0" presId="urn:microsoft.com/office/officeart/2008/layout/HorizontalMultiLevelHierarchy"/>
    <dgm:cxn modelId="{E602E1B1-C3B2-4E1F-B1FA-F9E4B3DEBC62}" srcId="{FCE13454-50A9-4C25-A498-4D01EF3C2FA3}" destId="{4FB72482-5C60-4E54-8D4F-54536CF5F689}" srcOrd="2" destOrd="0" parTransId="{B2C65D3B-21E4-4BE3-9CE6-98ED31D4EE39}" sibTransId="{60866FFE-B685-4700-8D90-35CD2298A012}"/>
    <dgm:cxn modelId="{A9926396-6E97-4D95-8355-14213AA2E11C}" type="presOf" srcId="{3E9F4818-6A55-44A9-B304-88FB893120A0}" destId="{1793CC36-129B-412E-809A-FECBC0374CAB}" srcOrd="0" destOrd="0" presId="urn:microsoft.com/office/officeart/2008/layout/HorizontalMultiLevelHierarchy"/>
    <dgm:cxn modelId="{5427C3E2-AE2B-42A6-B736-17BDD28957CE}" srcId="{CE00684D-4E1B-4D80-B8BD-AE0806B096B1}" destId="{FCE13454-50A9-4C25-A498-4D01EF3C2FA3}" srcOrd="0" destOrd="0" parTransId="{CEEC8879-A636-49D7-BF77-4781FD26C952}" sibTransId="{F984D10C-D347-4116-896C-900E9E7F7BAA}"/>
    <dgm:cxn modelId="{5CD71733-A0A9-4392-B91B-03131F1966F0}" type="presParOf" srcId="{11E0B656-1CFE-4CB8-B5FA-0B2D3E68785F}" destId="{4A0E8E55-76F6-4C6B-B397-2745EF6ED507}" srcOrd="0" destOrd="0" presId="urn:microsoft.com/office/officeart/2008/layout/HorizontalMultiLevelHierarchy"/>
    <dgm:cxn modelId="{D58FD741-E6F8-48D0-8178-FC6D1141F797}" type="presParOf" srcId="{4A0E8E55-76F6-4C6B-B397-2745EF6ED507}" destId="{3A039197-37FA-4195-B338-6D6B6B32D969}" srcOrd="0" destOrd="0" presId="urn:microsoft.com/office/officeart/2008/layout/HorizontalMultiLevelHierarchy"/>
    <dgm:cxn modelId="{DD067AAD-2195-47B2-9531-E7A1573F8B24}" type="presParOf" srcId="{4A0E8E55-76F6-4C6B-B397-2745EF6ED507}" destId="{38050EC7-9237-421B-8266-947525D5F907}" srcOrd="1" destOrd="0" presId="urn:microsoft.com/office/officeart/2008/layout/HorizontalMultiLevelHierarchy"/>
    <dgm:cxn modelId="{296D2B9F-C5C8-4D09-A3F4-5102AFABD057}" type="presParOf" srcId="{38050EC7-9237-421B-8266-947525D5F907}" destId="{09549350-34CF-47CB-8914-6D8A5F016FF0}" srcOrd="0" destOrd="0" presId="urn:microsoft.com/office/officeart/2008/layout/HorizontalMultiLevelHierarchy"/>
    <dgm:cxn modelId="{75732218-9CBD-4946-8A22-F4B481431083}" type="presParOf" srcId="{09549350-34CF-47CB-8914-6D8A5F016FF0}" destId="{08AE1950-3C7E-4505-B38F-C1E74E3ACFB6}" srcOrd="0" destOrd="0" presId="urn:microsoft.com/office/officeart/2008/layout/HorizontalMultiLevelHierarchy"/>
    <dgm:cxn modelId="{CE88EA8B-5489-455A-B1BC-A4EC3248D134}" type="presParOf" srcId="{38050EC7-9237-421B-8266-947525D5F907}" destId="{002E158C-09A7-492F-985A-C5B723C5C3B4}" srcOrd="1" destOrd="0" presId="urn:microsoft.com/office/officeart/2008/layout/HorizontalMultiLevelHierarchy"/>
    <dgm:cxn modelId="{7CD09ACC-A5B8-4DD4-8B43-37BD18EA43E3}" type="presParOf" srcId="{002E158C-09A7-492F-985A-C5B723C5C3B4}" destId="{27CBBB04-8944-44A0-AF50-36F92190621F}" srcOrd="0" destOrd="0" presId="urn:microsoft.com/office/officeart/2008/layout/HorizontalMultiLevelHierarchy"/>
    <dgm:cxn modelId="{46EEC779-579E-4E62-8F5D-F01DFA7E63FD}" type="presParOf" srcId="{002E158C-09A7-492F-985A-C5B723C5C3B4}" destId="{074B7755-58FC-4E74-AE97-4EF62A2F1FC6}" srcOrd="1" destOrd="0" presId="urn:microsoft.com/office/officeart/2008/layout/HorizontalMultiLevelHierarchy"/>
    <dgm:cxn modelId="{3C40B207-4751-4A60-9B4E-79D0BE139CCF}" type="presParOf" srcId="{38050EC7-9237-421B-8266-947525D5F907}" destId="{0BF85B1B-AB7E-4D03-A840-37C85DC12B36}" srcOrd="2" destOrd="0" presId="urn:microsoft.com/office/officeart/2008/layout/HorizontalMultiLevelHierarchy"/>
    <dgm:cxn modelId="{3625AD21-88FF-4F6F-A0A5-6AA6C6DEF1BC}" type="presParOf" srcId="{0BF85B1B-AB7E-4D03-A840-37C85DC12B36}" destId="{669E7A98-63D5-4AE3-A92E-DE11E86D0900}" srcOrd="0" destOrd="0" presId="urn:microsoft.com/office/officeart/2008/layout/HorizontalMultiLevelHierarchy"/>
    <dgm:cxn modelId="{152FAE0D-7F67-429A-9FD6-8A3B922E1BC9}" type="presParOf" srcId="{38050EC7-9237-421B-8266-947525D5F907}" destId="{20B40CE9-6031-4EBE-AB17-9B50C5D80DED}" srcOrd="3" destOrd="0" presId="urn:microsoft.com/office/officeart/2008/layout/HorizontalMultiLevelHierarchy"/>
    <dgm:cxn modelId="{B3DD74A3-E208-4924-BE5E-652C87B51B92}" type="presParOf" srcId="{20B40CE9-6031-4EBE-AB17-9B50C5D80DED}" destId="{1793CC36-129B-412E-809A-FECBC0374CAB}" srcOrd="0" destOrd="0" presId="urn:microsoft.com/office/officeart/2008/layout/HorizontalMultiLevelHierarchy"/>
    <dgm:cxn modelId="{60569857-BD01-46D7-A13C-DADC07A25D1C}" type="presParOf" srcId="{20B40CE9-6031-4EBE-AB17-9B50C5D80DED}" destId="{42CA57E4-E83B-4649-A999-995AFCD4AB1C}" srcOrd="1" destOrd="0" presId="urn:microsoft.com/office/officeart/2008/layout/HorizontalMultiLevelHierarchy"/>
    <dgm:cxn modelId="{C91DC2ED-28E5-4B71-9215-AF933D31E792}" type="presParOf" srcId="{38050EC7-9237-421B-8266-947525D5F907}" destId="{ABDA9E4D-D0B6-4A81-8A63-602A6748FC51}" srcOrd="4" destOrd="0" presId="urn:microsoft.com/office/officeart/2008/layout/HorizontalMultiLevelHierarchy"/>
    <dgm:cxn modelId="{E83EEC8C-399B-4791-969D-54A0955BE9CB}" type="presParOf" srcId="{ABDA9E4D-D0B6-4A81-8A63-602A6748FC51}" destId="{62540704-8FCC-4DC5-AD9A-ACFE42F30227}" srcOrd="0" destOrd="0" presId="urn:microsoft.com/office/officeart/2008/layout/HorizontalMultiLevelHierarchy"/>
    <dgm:cxn modelId="{3F04540A-C9E3-4E8B-9207-00F8D16E450A}" type="presParOf" srcId="{38050EC7-9237-421B-8266-947525D5F907}" destId="{8B08E2C2-57FB-4331-9C83-E85714ECF1A7}" srcOrd="5" destOrd="0" presId="urn:microsoft.com/office/officeart/2008/layout/HorizontalMultiLevelHierarchy"/>
    <dgm:cxn modelId="{2CC364F5-FDEC-4A3F-BD8C-A6AF0194FB8D}" type="presParOf" srcId="{8B08E2C2-57FB-4331-9C83-E85714ECF1A7}" destId="{C5CA96C4-EB4F-4150-B6F5-3872A51CBBBB}" srcOrd="0" destOrd="0" presId="urn:microsoft.com/office/officeart/2008/layout/HorizontalMultiLevelHierarchy"/>
    <dgm:cxn modelId="{7905F672-6FC5-49AB-BDD6-C6B7F97AD945}" type="presParOf" srcId="{8B08E2C2-57FB-4331-9C83-E85714ECF1A7}" destId="{3F5971FD-B74A-48B0-A2F5-0D70399CA228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0684D-4E1B-4D80-B8BD-AE0806B096B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E13454-50A9-4C25-A498-4D01EF3C2FA3}">
      <dgm:prSet phldrT="[Текст]"/>
      <dgm:spPr/>
      <dgm:t>
        <a:bodyPr/>
        <a:lstStyle/>
        <a:p>
          <a:r>
            <a:rPr lang="ru-RU" dirty="0" smtClean="0"/>
            <a:t>Факторы передачи:</a:t>
          </a:r>
          <a:endParaRPr lang="ru-RU" dirty="0"/>
        </a:p>
      </dgm:t>
    </dgm:pt>
    <dgm:pt modelId="{CEEC8879-A636-49D7-BF77-4781FD26C952}" type="parTrans" cxnId="{5427C3E2-AE2B-42A6-B736-17BDD28957CE}">
      <dgm:prSet/>
      <dgm:spPr/>
      <dgm:t>
        <a:bodyPr/>
        <a:lstStyle/>
        <a:p>
          <a:endParaRPr lang="ru-RU"/>
        </a:p>
      </dgm:t>
    </dgm:pt>
    <dgm:pt modelId="{F984D10C-D347-4116-896C-900E9E7F7BAA}" type="sibTrans" cxnId="{5427C3E2-AE2B-42A6-B736-17BDD28957CE}">
      <dgm:prSet/>
      <dgm:spPr/>
      <dgm:t>
        <a:bodyPr/>
        <a:lstStyle/>
        <a:p>
          <a:endParaRPr lang="ru-RU"/>
        </a:p>
      </dgm:t>
    </dgm:pt>
    <dgm:pt modelId="{3E9F4818-6A55-44A9-B304-88FB893120A0}">
      <dgm:prSet phldrT="[Текст]" custT="1"/>
      <dgm:spPr/>
      <dgm:t>
        <a:bodyPr/>
        <a:lstStyle/>
        <a:p>
          <a:r>
            <a:rPr lang="ru-RU" sz="1800" dirty="0" smtClean="0"/>
            <a:t>воздух</a:t>
          </a:r>
          <a:endParaRPr lang="ru-RU" sz="1800" dirty="0"/>
        </a:p>
      </dgm:t>
    </dgm:pt>
    <dgm:pt modelId="{86491D15-E37E-4152-B96A-86A526B4BAC7}" type="parTrans" cxnId="{EAA928A3-856F-4E33-8800-E06436392A10}">
      <dgm:prSet/>
      <dgm:spPr/>
      <dgm:t>
        <a:bodyPr/>
        <a:lstStyle/>
        <a:p>
          <a:endParaRPr lang="ru-RU"/>
        </a:p>
      </dgm:t>
    </dgm:pt>
    <dgm:pt modelId="{DB55777B-2E66-4E45-A01D-5860196A71F4}" type="sibTrans" cxnId="{EAA928A3-856F-4E33-8800-E06436392A10}">
      <dgm:prSet/>
      <dgm:spPr/>
      <dgm:t>
        <a:bodyPr/>
        <a:lstStyle/>
        <a:p>
          <a:endParaRPr lang="ru-RU"/>
        </a:p>
      </dgm:t>
    </dgm:pt>
    <dgm:pt modelId="{177610D5-550F-4A72-A3E6-829D87277131}">
      <dgm:prSet phldrT="[Текст]" custT="1"/>
      <dgm:spPr/>
      <dgm:t>
        <a:bodyPr/>
        <a:lstStyle/>
        <a:p>
          <a:r>
            <a:rPr lang="ru-RU" sz="1800" dirty="0" smtClean="0"/>
            <a:t>пищевые продукты и предметы обихода, </a:t>
          </a:r>
        </a:p>
        <a:p>
          <a:r>
            <a:rPr lang="ru-RU" sz="1800" dirty="0" err="1" smtClean="0"/>
            <a:t>контаминированные</a:t>
          </a:r>
          <a:r>
            <a:rPr lang="ru-RU" sz="1800" dirty="0" smtClean="0"/>
            <a:t> 2019-</a:t>
          </a:r>
          <a:r>
            <a:rPr lang="en-US" sz="1800" dirty="0" err="1" smtClean="0"/>
            <a:t>nCoV</a:t>
          </a:r>
          <a:endParaRPr lang="ru-RU" sz="1800" dirty="0"/>
        </a:p>
      </dgm:t>
    </dgm:pt>
    <dgm:pt modelId="{63502B94-FBA3-49AA-B605-9CAC77155C94}" type="parTrans" cxnId="{08202A2A-AC95-4ABF-ADD5-824A0DE30CE1}">
      <dgm:prSet/>
      <dgm:spPr/>
      <dgm:t>
        <a:bodyPr/>
        <a:lstStyle/>
        <a:p>
          <a:endParaRPr lang="ru-RU"/>
        </a:p>
      </dgm:t>
    </dgm:pt>
    <dgm:pt modelId="{CC7AAD05-2984-408B-BDEC-2EC6A07F622D}" type="sibTrans" cxnId="{08202A2A-AC95-4ABF-ADD5-824A0DE30CE1}">
      <dgm:prSet/>
      <dgm:spPr/>
      <dgm:t>
        <a:bodyPr/>
        <a:lstStyle/>
        <a:p>
          <a:endParaRPr lang="ru-RU"/>
        </a:p>
      </dgm:t>
    </dgm:pt>
    <dgm:pt modelId="{11E0B656-1CFE-4CB8-B5FA-0B2D3E68785F}" type="pres">
      <dgm:prSet presAssocID="{CE00684D-4E1B-4D80-B8BD-AE0806B096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E8E55-76F6-4C6B-B397-2745EF6ED507}" type="pres">
      <dgm:prSet presAssocID="{FCE13454-50A9-4C25-A498-4D01EF3C2FA3}" presName="root1" presStyleCnt="0"/>
      <dgm:spPr/>
    </dgm:pt>
    <dgm:pt modelId="{3A039197-37FA-4195-B338-6D6B6B32D969}" type="pres">
      <dgm:prSet presAssocID="{FCE13454-50A9-4C25-A498-4D01EF3C2FA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050EC7-9237-421B-8266-947525D5F907}" type="pres">
      <dgm:prSet presAssocID="{FCE13454-50A9-4C25-A498-4D01EF3C2FA3}" presName="level2hierChild" presStyleCnt="0"/>
      <dgm:spPr/>
    </dgm:pt>
    <dgm:pt modelId="{0BF85B1B-AB7E-4D03-A840-37C85DC12B36}" type="pres">
      <dgm:prSet presAssocID="{86491D15-E37E-4152-B96A-86A526B4BAC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69E7A98-63D5-4AE3-A92E-DE11E86D0900}" type="pres">
      <dgm:prSet presAssocID="{86491D15-E37E-4152-B96A-86A526B4BAC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0B40CE9-6031-4EBE-AB17-9B50C5D80DED}" type="pres">
      <dgm:prSet presAssocID="{3E9F4818-6A55-44A9-B304-88FB893120A0}" presName="root2" presStyleCnt="0"/>
      <dgm:spPr/>
    </dgm:pt>
    <dgm:pt modelId="{1793CC36-129B-412E-809A-FECBC0374CAB}" type="pres">
      <dgm:prSet presAssocID="{3E9F4818-6A55-44A9-B304-88FB893120A0}" presName="LevelTwoTextNode" presStyleLbl="node2" presStyleIdx="0" presStyleCnt="2" custScaleY="165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A57E4-E83B-4649-A999-995AFCD4AB1C}" type="pres">
      <dgm:prSet presAssocID="{3E9F4818-6A55-44A9-B304-88FB893120A0}" presName="level3hierChild" presStyleCnt="0"/>
      <dgm:spPr/>
    </dgm:pt>
    <dgm:pt modelId="{54D5FA2E-6068-4B45-BD82-E869B2660FAE}" type="pres">
      <dgm:prSet presAssocID="{63502B94-FBA3-49AA-B605-9CAC77155C9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D55BFF4-A31D-4D17-BBA3-5D30297EE433}" type="pres">
      <dgm:prSet presAssocID="{63502B94-FBA3-49AA-B605-9CAC77155C9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F013524-F1A4-4CB8-9299-C51FC1636437}" type="pres">
      <dgm:prSet presAssocID="{177610D5-550F-4A72-A3E6-829D87277131}" presName="root2" presStyleCnt="0"/>
      <dgm:spPr/>
    </dgm:pt>
    <dgm:pt modelId="{3F99F133-E7D4-4FA4-963E-159F68C973BF}" type="pres">
      <dgm:prSet presAssocID="{177610D5-550F-4A72-A3E6-829D87277131}" presName="LevelTwoTextNode" presStyleLbl="node2" presStyleIdx="1" presStyleCnt="2" custScaleY="154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B89EA8-697B-4B3B-BBC1-670EF99723F2}" type="pres">
      <dgm:prSet presAssocID="{177610D5-550F-4A72-A3E6-829D87277131}" presName="level3hierChild" presStyleCnt="0"/>
      <dgm:spPr/>
    </dgm:pt>
  </dgm:ptLst>
  <dgm:cxnLst>
    <dgm:cxn modelId="{FC8CACE5-985F-4952-91EF-7C78D12D7423}" type="presOf" srcId="{63502B94-FBA3-49AA-B605-9CAC77155C94}" destId="{2D55BFF4-A31D-4D17-BBA3-5D30297EE433}" srcOrd="1" destOrd="0" presId="urn:microsoft.com/office/officeart/2008/layout/HorizontalMultiLevelHierarchy"/>
    <dgm:cxn modelId="{82BFF56E-AFE7-4B16-AEBB-B51A15DEB88B}" type="presOf" srcId="{177610D5-550F-4A72-A3E6-829D87277131}" destId="{3F99F133-E7D4-4FA4-963E-159F68C973BF}" srcOrd="0" destOrd="0" presId="urn:microsoft.com/office/officeart/2008/layout/HorizontalMultiLevelHierarchy"/>
    <dgm:cxn modelId="{5427C3E2-AE2B-42A6-B736-17BDD28957CE}" srcId="{CE00684D-4E1B-4D80-B8BD-AE0806B096B1}" destId="{FCE13454-50A9-4C25-A498-4D01EF3C2FA3}" srcOrd="0" destOrd="0" parTransId="{CEEC8879-A636-49D7-BF77-4781FD26C952}" sibTransId="{F984D10C-D347-4116-896C-900E9E7F7BAA}"/>
    <dgm:cxn modelId="{EAA928A3-856F-4E33-8800-E06436392A10}" srcId="{FCE13454-50A9-4C25-A498-4D01EF3C2FA3}" destId="{3E9F4818-6A55-44A9-B304-88FB893120A0}" srcOrd="0" destOrd="0" parTransId="{86491D15-E37E-4152-B96A-86A526B4BAC7}" sibTransId="{DB55777B-2E66-4E45-A01D-5860196A71F4}"/>
    <dgm:cxn modelId="{97D45BD2-4BF9-4CF5-81F9-00D2503A7706}" type="presOf" srcId="{CE00684D-4E1B-4D80-B8BD-AE0806B096B1}" destId="{11E0B656-1CFE-4CB8-B5FA-0B2D3E68785F}" srcOrd="0" destOrd="0" presId="urn:microsoft.com/office/officeart/2008/layout/HorizontalMultiLevelHierarchy"/>
    <dgm:cxn modelId="{08202A2A-AC95-4ABF-ADD5-824A0DE30CE1}" srcId="{FCE13454-50A9-4C25-A498-4D01EF3C2FA3}" destId="{177610D5-550F-4A72-A3E6-829D87277131}" srcOrd="1" destOrd="0" parTransId="{63502B94-FBA3-49AA-B605-9CAC77155C94}" sibTransId="{CC7AAD05-2984-408B-BDEC-2EC6A07F622D}"/>
    <dgm:cxn modelId="{DC116040-56D4-455D-B57A-71D41098B1CD}" type="presOf" srcId="{86491D15-E37E-4152-B96A-86A526B4BAC7}" destId="{669E7A98-63D5-4AE3-A92E-DE11E86D0900}" srcOrd="1" destOrd="0" presId="urn:microsoft.com/office/officeart/2008/layout/HorizontalMultiLevelHierarchy"/>
    <dgm:cxn modelId="{E3134BF3-F37F-45F2-A774-12EB8C52AAAF}" type="presOf" srcId="{63502B94-FBA3-49AA-B605-9CAC77155C94}" destId="{54D5FA2E-6068-4B45-BD82-E869B2660FAE}" srcOrd="0" destOrd="0" presId="urn:microsoft.com/office/officeart/2008/layout/HorizontalMultiLevelHierarchy"/>
    <dgm:cxn modelId="{33BF7314-1F47-4517-A39B-C205D74A73C9}" type="presOf" srcId="{FCE13454-50A9-4C25-A498-4D01EF3C2FA3}" destId="{3A039197-37FA-4195-B338-6D6B6B32D969}" srcOrd="0" destOrd="0" presId="urn:microsoft.com/office/officeart/2008/layout/HorizontalMultiLevelHierarchy"/>
    <dgm:cxn modelId="{B1B876AB-DB97-4B5E-9243-EFFEB7F3607F}" type="presOf" srcId="{3E9F4818-6A55-44A9-B304-88FB893120A0}" destId="{1793CC36-129B-412E-809A-FECBC0374CAB}" srcOrd="0" destOrd="0" presId="urn:microsoft.com/office/officeart/2008/layout/HorizontalMultiLevelHierarchy"/>
    <dgm:cxn modelId="{3E18730F-DA9E-47D8-8B99-940EFD2DC525}" type="presOf" srcId="{86491D15-E37E-4152-B96A-86A526B4BAC7}" destId="{0BF85B1B-AB7E-4D03-A840-37C85DC12B36}" srcOrd="0" destOrd="0" presId="urn:microsoft.com/office/officeart/2008/layout/HorizontalMultiLevelHierarchy"/>
    <dgm:cxn modelId="{4DF84C57-4D80-4B18-82DB-6AE6DF39EB0B}" type="presParOf" srcId="{11E0B656-1CFE-4CB8-B5FA-0B2D3E68785F}" destId="{4A0E8E55-76F6-4C6B-B397-2745EF6ED507}" srcOrd="0" destOrd="0" presId="urn:microsoft.com/office/officeart/2008/layout/HorizontalMultiLevelHierarchy"/>
    <dgm:cxn modelId="{5974D00F-CE7B-4789-9D22-C7906FF92FEC}" type="presParOf" srcId="{4A0E8E55-76F6-4C6B-B397-2745EF6ED507}" destId="{3A039197-37FA-4195-B338-6D6B6B32D969}" srcOrd="0" destOrd="0" presId="urn:microsoft.com/office/officeart/2008/layout/HorizontalMultiLevelHierarchy"/>
    <dgm:cxn modelId="{4F5C0BF1-155B-48F6-AD50-F7E3EBEAA87F}" type="presParOf" srcId="{4A0E8E55-76F6-4C6B-B397-2745EF6ED507}" destId="{38050EC7-9237-421B-8266-947525D5F907}" srcOrd="1" destOrd="0" presId="urn:microsoft.com/office/officeart/2008/layout/HorizontalMultiLevelHierarchy"/>
    <dgm:cxn modelId="{81B0162F-AB9B-432C-A11C-A0407AAC0A01}" type="presParOf" srcId="{38050EC7-9237-421B-8266-947525D5F907}" destId="{0BF85B1B-AB7E-4D03-A840-37C85DC12B36}" srcOrd="0" destOrd="0" presId="urn:microsoft.com/office/officeart/2008/layout/HorizontalMultiLevelHierarchy"/>
    <dgm:cxn modelId="{DAE1047C-198D-4ACD-B7BF-C340E587B6B2}" type="presParOf" srcId="{0BF85B1B-AB7E-4D03-A840-37C85DC12B36}" destId="{669E7A98-63D5-4AE3-A92E-DE11E86D0900}" srcOrd="0" destOrd="0" presId="urn:microsoft.com/office/officeart/2008/layout/HorizontalMultiLevelHierarchy"/>
    <dgm:cxn modelId="{2C3FDB32-820E-4927-A931-A8C6B7603746}" type="presParOf" srcId="{38050EC7-9237-421B-8266-947525D5F907}" destId="{20B40CE9-6031-4EBE-AB17-9B50C5D80DED}" srcOrd="1" destOrd="0" presId="urn:microsoft.com/office/officeart/2008/layout/HorizontalMultiLevelHierarchy"/>
    <dgm:cxn modelId="{85A415D5-5BBE-4622-B7D0-84DFC416C836}" type="presParOf" srcId="{20B40CE9-6031-4EBE-AB17-9B50C5D80DED}" destId="{1793CC36-129B-412E-809A-FECBC0374CAB}" srcOrd="0" destOrd="0" presId="urn:microsoft.com/office/officeart/2008/layout/HorizontalMultiLevelHierarchy"/>
    <dgm:cxn modelId="{D6D7493B-F884-4BAE-8743-8D242A89A8E4}" type="presParOf" srcId="{20B40CE9-6031-4EBE-AB17-9B50C5D80DED}" destId="{42CA57E4-E83B-4649-A999-995AFCD4AB1C}" srcOrd="1" destOrd="0" presId="urn:microsoft.com/office/officeart/2008/layout/HorizontalMultiLevelHierarchy"/>
    <dgm:cxn modelId="{F6AC7657-16BE-4F71-8B39-1B74050DC6BF}" type="presParOf" srcId="{38050EC7-9237-421B-8266-947525D5F907}" destId="{54D5FA2E-6068-4B45-BD82-E869B2660FAE}" srcOrd="2" destOrd="0" presId="urn:microsoft.com/office/officeart/2008/layout/HorizontalMultiLevelHierarchy"/>
    <dgm:cxn modelId="{C0748143-1F81-49AA-8547-F737525C9B90}" type="presParOf" srcId="{54D5FA2E-6068-4B45-BD82-E869B2660FAE}" destId="{2D55BFF4-A31D-4D17-BBA3-5D30297EE433}" srcOrd="0" destOrd="0" presId="urn:microsoft.com/office/officeart/2008/layout/HorizontalMultiLevelHierarchy"/>
    <dgm:cxn modelId="{A917B951-C524-4E52-8D5C-A88D020E2396}" type="presParOf" srcId="{38050EC7-9237-421B-8266-947525D5F907}" destId="{4F013524-F1A4-4CB8-9299-C51FC1636437}" srcOrd="3" destOrd="0" presId="urn:microsoft.com/office/officeart/2008/layout/HorizontalMultiLevelHierarchy"/>
    <dgm:cxn modelId="{5BFBFE89-3638-4F8C-821A-A625460CF740}" type="presParOf" srcId="{4F013524-F1A4-4CB8-9299-C51FC1636437}" destId="{3F99F133-E7D4-4FA4-963E-159F68C973BF}" srcOrd="0" destOrd="0" presId="urn:microsoft.com/office/officeart/2008/layout/HorizontalMultiLevelHierarchy"/>
    <dgm:cxn modelId="{C4747340-660A-41D4-89DE-B7A094CB2FC0}" type="presParOf" srcId="{4F013524-F1A4-4CB8-9299-C51FC1636437}" destId="{3BB89EA8-697B-4B3B-BBC1-670EF99723F2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A9E4D-D0B6-4A81-8A63-602A6748FC51}">
      <dsp:nvSpPr>
        <dsp:cNvPr id="0" name=""/>
        <dsp:cNvSpPr/>
      </dsp:nvSpPr>
      <dsp:spPr>
        <a:xfrm>
          <a:off x="859446" y="2009130"/>
          <a:ext cx="500835" cy="954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417" y="0"/>
              </a:lnTo>
              <a:lnTo>
                <a:pt x="250417" y="954336"/>
              </a:lnTo>
              <a:lnTo>
                <a:pt x="500835" y="9543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82920" y="2459354"/>
        <a:ext cx="53888" cy="53888"/>
      </dsp:txXfrm>
    </dsp:sp>
    <dsp:sp modelId="{0BF85B1B-AB7E-4D03-A840-37C85DC12B36}">
      <dsp:nvSpPr>
        <dsp:cNvPr id="0" name=""/>
        <dsp:cNvSpPr/>
      </dsp:nvSpPr>
      <dsp:spPr>
        <a:xfrm>
          <a:off x="859446" y="1963410"/>
          <a:ext cx="5008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83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97343" y="1996609"/>
        <a:ext cx="25041" cy="25041"/>
      </dsp:txXfrm>
    </dsp:sp>
    <dsp:sp modelId="{09549350-34CF-47CB-8914-6D8A5F016FF0}">
      <dsp:nvSpPr>
        <dsp:cNvPr id="0" name=""/>
        <dsp:cNvSpPr/>
      </dsp:nvSpPr>
      <dsp:spPr>
        <a:xfrm>
          <a:off x="859446" y="1054793"/>
          <a:ext cx="500835" cy="954336"/>
        </a:xfrm>
        <a:custGeom>
          <a:avLst/>
          <a:gdLst/>
          <a:ahLst/>
          <a:cxnLst/>
          <a:rect l="0" t="0" r="0" b="0"/>
          <a:pathLst>
            <a:path>
              <a:moveTo>
                <a:pt x="0" y="954336"/>
              </a:moveTo>
              <a:lnTo>
                <a:pt x="250417" y="954336"/>
              </a:lnTo>
              <a:lnTo>
                <a:pt x="250417" y="0"/>
              </a:lnTo>
              <a:lnTo>
                <a:pt x="5008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82920" y="1505017"/>
        <a:ext cx="53888" cy="53888"/>
      </dsp:txXfrm>
    </dsp:sp>
    <dsp:sp modelId="{3A039197-37FA-4195-B338-6D6B6B32D969}">
      <dsp:nvSpPr>
        <dsp:cNvPr id="0" name=""/>
        <dsp:cNvSpPr/>
      </dsp:nvSpPr>
      <dsp:spPr>
        <a:xfrm rot="16200000">
          <a:off x="-1531417" y="1627395"/>
          <a:ext cx="4018260" cy="763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Пути передачи:</a:t>
          </a:r>
          <a:endParaRPr lang="ru-RU" sz="4700" kern="1200" dirty="0"/>
        </a:p>
      </dsp:txBody>
      <dsp:txXfrm>
        <a:off x="-1531417" y="1627395"/>
        <a:ext cx="4018260" cy="763469"/>
      </dsp:txXfrm>
    </dsp:sp>
    <dsp:sp modelId="{27CBBB04-8944-44A0-AF50-36F92190621F}">
      <dsp:nvSpPr>
        <dsp:cNvPr id="0" name=""/>
        <dsp:cNvSpPr/>
      </dsp:nvSpPr>
      <dsp:spPr>
        <a:xfrm>
          <a:off x="1360282" y="673058"/>
          <a:ext cx="2504179" cy="763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воздушно-капельный  (при кашле, чихании, разговоре),</a:t>
          </a:r>
          <a:endParaRPr lang="ru-RU" sz="1700" kern="1200" dirty="0"/>
        </a:p>
      </dsp:txBody>
      <dsp:txXfrm>
        <a:off x="1360282" y="673058"/>
        <a:ext cx="2504179" cy="763469"/>
      </dsp:txXfrm>
    </dsp:sp>
    <dsp:sp modelId="{1793CC36-129B-412E-809A-FECBC0374CAB}">
      <dsp:nvSpPr>
        <dsp:cNvPr id="0" name=""/>
        <dsp:cNvSpPr/>
      </dsp:nvSpPr>
      <dsp:spPr>
        <a:xfrm>
          <a:off x="1360282" y="1627395"/>
          <a:ext cx="2504179" cy="763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воздушно-пылевой</a:t>
          </a:r>
          <a:endParaRPr lang="ru-RU" sz="1700" kern="1200" dirty="0"/>
        </a:p>
      </dsp:txBody>
      <dsp:txXfrm>
        <a:off x="1360282" y="1627395"/>
        <a:ext cx="2504179" cy="763469"/>
      </dsp:txXfrm>
    </dsp:sp>
    <dsp:sp modelId="{C5CA96C4-EB4F-4150-B6F5-3872A51CBBBB}">
      <dsp:nvSpPr>
        <dsp:cNvPr id="0" name=""/>
        <dsp:cNvSpPr/>
      </dsp:nvSpPr>
      <dsp:spPr>
        <a:xfrm>
          <a:off x="1360282" y="2581732"/>
          <a:ext cx="2504179" cy="763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контактный</a:t>
          </a:r>
          <a:endParaRPr lang="ru-RU" sz="1700" kern="1200" dirty="0"/>
        </a:p>
      </dsp:txBody>
      <dsp:txXfrm>
        <a:off x="1360282" y="2581732"/>
        <a:ext cx="2504179" cy="763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FA2E-6068-4B45-BD82-E869B2660FAE}">
      <dsp:nvSpPr>
        <dsp:cNvPr id="0" name=""/>
        <dsp:cNvSpPr/>
      </dsp:nvSpPr>
      <dsp:spPr>
        <a:xfrm>
          <a:off x="871346" y="2088232"/>
          <a:ext cx="519538" cy="75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769" y="0"/>
              </a:lnTo>
              <a:lnTo>
                <a:pt x="259769" y="756138"/>
              </a:lnTo>
              <a:lnTo>
                <a:pt x="519538" y="756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08180" y="2443365"/>
        <a:ext cx="45871" cy="45871"/>
      </dsp:txXfrm>
    </dsp:sp>
    <dsp:sp modelId="{0BF85B1B-AB7E-4D03-A840-37C85DC12B36}">
      <dsp:nvSpPr>
        <dsp:cNvPr id="0" name=""/>
        <dsp:cNvSpPr/>
      </dsp:nvSpPr>
      <dsp:spPr>
        <a:xfrm>
          <a:off x="871346" y="1377114"/>
          <a:ext cx="519538" cy="711117"/>
        </a:xfrm>
        <a:custGeom>
          <a:avLst/>
          <a:gdLst/>
          <a:ahLst/>
          <a:cxnLst/>
          <a:rect l="0" t="0" r="0" b="0"/>
          <a:pathLst>
            <a:path>
              <a:moveTo>
                <a:pt x="0" y="711117"/>
              </a:moveTo>
              <a:lnTo>
                <a:pt x="259769" y="711117"/>
              </a:lnTo>
              <a:lnTo>
                <a:pt x="259769" y="0"/>
              </a:lnTo>
              <a:lnTo>
                <a:pt x="5195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09098" y="1710655"/>
        <a:ext cx="44034" cy="44034"/>
      </dsp:txXfrm>
    </dsp:sp>
    <dsp:sp modelId="{3A039197-37FA-4195-B338-6D6B6B32D969}">
      <dsp:nvSpPr>
        <dsp:cNvPr id="0" name=""/>
        <dsp:cNvSpPr/>
      </dsp:nvSpPr>
      <dsp:spPr>
        <a:xfrm rot="16200000">
          <a:off x="-1608798" y="1692242"/>
          <a:ext cx="4168310" cy="7919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Факторы передачи:</a:t>
          </a:r>
          <a:endParaRPr lang="ru-RU" sz="3900" kern="1200" dirty="0"/>
        </a:p>
      </dsp:txBody>
      <dsp:txXfrm>
        <a:off x="-1608798" y="1692242"/>
        <a:ext cx="4168310" cy="791979"/>
      </dsp:txXfrm>
    </dsp:sp>
    <dsp:sp modelId="{1793CC36-129B-412E-809A-FECBC0374CAB}">
      <dsp:nvSpPr>
        <dsp:cNvPr id="0" name=""/>
        <dsp:cNvSpPr/>
      </dsp:nvSpPr>
      <dsp:spPr>
        <a:xfrm>
          <a:off x="1390885" y="719973"/>
          <a:ext cx="2597691" cy="13142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воздух</a:t>
          </a:r>
          <a:endParaRPr lang="ru-RU" sz="1800" kern="1200" dirty="0"/>
        </a:p>
      </dsp:txBody>
      <dsp:txXfrm>
        <a:off x="1390885" y="719973"/>
        <a:ext cx="2597691" cy="1314281"/>
      </dsp:txXfrm>
    </dsp:sp>
    <dsp:sp modelId="{3F99F133-E7D4-4FA4-963E-159F68C973BF}">
      <dsp:nvSpPr>
        <dsp:cNvPr id="0" name=""/>
        <dsp:cNvSpPr/>
      </dsp:nvSpPr>
      <dsp:spPr>
        <a:xfrm>
          <a:off x="1390885" y="2232249"/>
          <a:ext cx="2597691" cy="12242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пищевые продукты и предметы обихода,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контаминированные</a:t>
          </a:r>
          <a:r>
            <a:rPr lang="ru-RU" sz="1800" kern="1200" dirty="0" smtClean="0"/>
            <a:t> 2019-</a:t>
          </a:r>
          <a:r>
            <a:rPr lang="en-US" sz="1800" kern="1200" dirty="0" err="1" smtClean="0"/>
            <a:t>nCoV</a:t>
          </a:r>
          <a:endParaRPr lang="ru-RU" sz="1800" kern="1200" dirty="0"/>
        </a:p>
      </dsp:txBody>
      <dsp:txXfrm>
        <a:off x="1390885" y="2232249"/>
        <a:ext cx="2597691" cy="1224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3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Профилактика, диагностика и лечение </a:t>
            </a:r>
            <a:br>
              <a:rPr lang="ru-RU" dirty="0" smtClean="0"/>
            </a:br>
            <a:r>
              <a:rPr lang="ru-RU" b="1" dirty="0" smtClean="0"/>
              <a:t>новой </a:t>
            </a:r>
            <a:r>
              <a:rPr lang="ru-RU" b="1" dirty="0" err="1" smtClean="0"/>
              <a:t>коронавирусной</a:t>
            </a:r>
            <a:r>
              <a:rPr lang="ru-RU" b="1" dirty="0" smtClean="0"/>
              <a:t> инфекции </a:t>
            </a:r>
            <a:r>
              <a:rPr lang="en-US" dirty="0" smtClean="0"/>
              <a:t>(</a:t>
            </a:r>
            <a:r>
              <a:rPr lang="ru-RU" dirty="0" smtClean="0"/>
              <a:t>2019-</a:t>
            </a:r>
            <a:r>
              <a:rPr lang="en-US" dirty="0" err="1" smtClean="0"/>
              <a:t>nCoV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440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ГБУЗ </a:t>
            </a:r>
            <a:r>
              <a:rPr lang="ru-RU" dirty="0" err="1" smtClean="0">
                <a:solidFill>
                  <a:schemeClr val="tx1"/>
                </a:solidFill>
              </a:rPr>
              <a:t>Торжокская</a:t>
            </a:r>
            <a:r>
              <a:rPr lang="ru-RU" dirty="0" smtClean="0">
                <a:solidFill>
                  <a:schemeClr val="tx1"/>
                </a:solidFill>
              </a:rPr>
              <a:t> ЦРБ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2020 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986" name="Picture 2" descr="https://bash.news/files/E6C822CE26321D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96952"/>
            <a:ext cx="3315759" cy="1865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393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428604"/>
            <a:ext cx="7429551" cy="607223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-ncov-infographic-4-r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15370" cy="607223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-kind-to-support-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358246" cy="607223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-safe-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143932" cy="607223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-smart-if-you-develop-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358246" cy="600079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-smart-inform-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215370" cy="585791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-ncov-stay-healthy-1-r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07223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-ncov-stay-healthy-2-r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15370" cy="607223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-ncov-stay-healthy-3-r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00079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Принимаемые меры в Российской Федерации: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 smtClean="0"/>
              <a:t>В целях недопущения распространения случаев заболеваний, вызванных новым </a:t>
            </a:r>
            <a:r>
              <a:rPr lang="ru-RU" sz="3800" b="1" dirty="0" err="1" smtClean="0"/>
              <a:t>коронавирусом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Роспотребнадзор</a:t>
            </a:r>
            <a:r>
              <a:rPr lang="ru-RU" sz="3800" b="1" dirty="0" smtClean="0"/>
              <a:t> рекомендует соблюдать следующие меры предосторожности:</a:t>
            </a:r>
            <a:endParaRPr lang="ru-RU" sz="3800" b="1" dirty="0"/>
          </a:p>
          <a:p>
            <a:pPr>
              <a:buNone/>
            </a:pPr>
            <a:r>
              <a:rPr lang="ru-RU" sz="4200" dirty="0" smtClean="0"/>
              <a:t>при </a:t>
            </a:r>
            <a:r>
              <a:rPr lang="ru-RU" sz="4200" dirty="0"/>
              <a:t>планировании зарубежных поездок уточнять эпидемиологическую ситуацию;</a:t>
            </a:r>
          </a:p>
          <a:p>
            <a:pPr>
              <a:buNone/>
            </a:pPr>
            <a:r>
              <a:rPr lang="ru-RU" sz="4200" dirty="0" smtClean="0"/>
              <a:t>воздержаться </a:t>
            </a:r>
            <a:r>
              <a:rPr lang="ru-RU" sz="4200" dirty="0"/>
              <a:t>от </a:t>
            </a:r>
            <a:r>
              <a:rPr lang="ru-RU" sz="4200" dirty="0" smtClean="0"/>
              <a:t>заграничных поездок до </a:t>
            </a:r>
            <a:r>
              <a:rPr lang="ru-RU" sz="4200" dirty="0"/>
              <a:t>стабилизации ситуации;</a:t>
            </a:r>
          </a:p>
          <a:p>
            <a:pPr>
              <a:buNone/>
            </a:pPr>
            <a:r>
              <a:rPr lang="ru-RU" sz="4200" dirty="0" smtClean="0"/>
              <a:t>при </a:t>
            </a:r>
            <a:r>
              <a:rPr lang="ru-RU" sz="4200" dirty="0"/>
              <a:t>нахождении на территории </a:t>
            </a:r>
            <a:r>
              <a:rPr lang="ru-RU" sz="4200" dirty="0" smtClean="0"/>
              <a:t>стран, где зафиксированы случаи заражения:</a:t>
            </a:r>
            <a:endParaRPr lang="ru-RU" sz="4200" dirty="0"/>
          </a:p>
          <a:p>
            <a:r>
              <a:rPr lang="ru-RU" sz="4200" dirty="0" smtClean="0"/>
              <a:t>не </a:t>
            </a:r>
            <a:r>
              <a:rPr lang="ru-RU" sz="4200" dirty="0"/>
              <a:t>посещать рынки, где продаются животные, а также воздержаться от посещения культурно-массовых мероприятий с большим скоплением людей;</a:t>
            </a:r>
          </a:p>
          <a:p>
            <a:r>
              <a:rPr lang="ru-RU" sz="4200" dirty="0" smtClean="0"/>
              <a:t>использовать </a:t>
            </a:r>
            <a:r>
              <a:rPr lang="ru-RU" sz="4200" dirty="0"/>
              <a:t>индивидуальные средства защиты органов дыхания (маски);</a:t>
            </a:r>
          </a:p>
          <a:p>
            <a:r>
              <a:rPr lang="ru-RU" sz="4200" dirty="0" smtClean="0"/>
              <a:t>мыть </a:t>
            </a:r>
            <a:r>
              <a:rPr lang="ru-RU" sz="4200" dirty="0"/>
              <a:t>руки после посещения мест массового скопления людей и перед приемом пищи;</a:t>
            </a:r>
          </a:p>
          <a:p>
            <a:r>
              <a:rPr lang="ru-RU" sz="4200" dirty="0" smtClean="0"/>
              <a:t>при </a:t>
            </a:r>
            <a:r>
              <a:rPr lang="ru-RU" sz="4200" dirty="0"/>
              <a:t>первых признаках заболевания, обращаться за медицинской помощью в лечебные организации, не допускать самолечения;</a:t>
            </a:r>
          </a:p>
          <a:p>
            <a:r>
              <a:rPr lang="ru-RU" sz="4200" dirty="0" smtClean="0"/>
              <a:t>при </a:t>
            </a:r>
            <a:r>
              <a:rPr lang="ru-RU" sz="4200" dirty="0"/>
              <a:t>обращении за медицинской помощью на территории Российской Федерации информировать медицинский персонал о времени и месте </a:t>
            </a:r>
            <a:r>
              <a:rPr lang="ru-RU" sz="4200" dirty="0" smtClean="0"/>
              <a:t>пребывания.</a:t>
            </a:r>
            <a:endParaRPr lang="ru-RU" sz="3400" dirty="0"/>
          </a:p>
          <a:p>
            <a:endParaRPr lang="ru-RU" dirty="0"/>
          </a:p>
          <a:p>
            <a:pPr>
              <a:buNone/>
            </a:pPr>
            <a:r>
              <a:rPr lang="en-US" dirty="0"/>
              <a:t>https://www.rospotrebnadzor.ru/about/info/news/news_details.php?ELEMENT_ID=13536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Страны с подтверждёнными случаями </a:t>
            </a:r>
            <a:r>
              <a:rPr lang="ru-RU" sz="3100" dirty="0" smtClean="0"/>
              <a:t>заболевания (на 16.03.2020г)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Documents and Settings\п87н\Мои документы\СбВс\Распространение в мире.jpeg"/>
          <p:cNvPicPr>
            <a:picLocks noGrp="1"/>
          </p:cNvPicPr>
          <p:nvPr>
            <p:ph idx="1"/>
          </p:nvPr>
        </p:nvPicPr>
        <p:blipFill>
          <a:blip r:embed="rId2" cstate="print"/>
          <a:srcRect l="2279" t="5015" r="2108" b="27762"/>
          <a:stretch>
            <a:fillRect/>
          </a:stretch>
        </p:blipFill>
        <p:spPr bwMode="auto">
          <a:xfrm>
            <a:off x="179512" y="1124744"/>
            <a:ext cx="86764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ocial-3-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15370" cy="592935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EQbVU5oXsAArNp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99212"/>
            <a:ext cx="8229600" cy="37279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mptomy_koronavirusnoj_infekc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285728"/>
            <a:ext cx="8429684" cy="607223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4941168"/>
            <a:ext cx="2555776" cy="1916832"/>
          </a:xfrm>
          <a:prstGeom prst="rect">
            <a:avLst/>
          </a:prstGeom>
          <a:effectLst>
            <a:reflection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effectLst/>
              </a:rPr>
              <a:t>ЭПИДЕМИОЛОГИЧЕСКАЯ </a:t>
            </a:r>
            <a:r>
              <a:rPr lang="ru-RU" dirty="0" smtClean="0">
                <a:effectLst/>
              </a:rPr>
              <a:t>ХАРАКТЕРИСТИКА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52427172"/>
              </p:ext>
            </p:extLst>
          </p:nvPr>
        </p:nvGraphicFramePr>
        <p:xfrm>
          <a:off x="755576" y="1628800"/>
          <a:ext cx="3960440" cy="401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77841835"/>
              </p:ext>
            </p:extLst>
          </p:nvPr>
        </p:nvGraphicFramePr>
        <p:xfrm>
          <a:off x="5076056" y="1484784"/>
          <a:ext cx="406794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420602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Phula8XsAE-Um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01122" cy="62865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effectLst/>
              </a:rPr>
              <a:t>Д</a:t>
            </a:r>
            <a:r>
              <a:rPr lang="ru-RU" sz="2800" b="0" dirty="0" smtClean="0">
                <a:effectLst/>
              </a:rPr>
              <a:t>ИА</a:t>
            </a:r>
            <a:r>
              <a:rPr lang="ru-RU" sz="2800" dirty="0" smtClean="0">
                <a:effectLst/>
              </a:rPr>
              <a:t>ГНОСТИКА </a:t>
            </a:r>
            <a:r>
              <a:rPr lang="ru-RU" sz="2800" dirty="0">
                <a:effectLst/>
              </a:rPr>
              <a:t>КОРОНАВИРУСНОЙ </a:t>
            </a:r>
            <a:r>
              <a:rPr lang="ru-RU" sz="2800" dirty="0" smtClean="0">
                <a:effectLst/>
              </a:rPr>
              <a:t>ИНФЕКЦИИ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77500" lnSpcReduction="20000"/>
          </a:bodyPr>
          <a:lstStyle/>
          <a:p>
            <a:pPr marL="624078" lvl="0" indent="-514350" algn="ctr">
              <a:buNone/>
            </a:pPr>
            <a:r>
              <a:rPr lang="ru-RU" dirty="0" smtClean="0"/>
              <a:t>Диагноз устанавливается на основании </a:t>
            </a:r>
          </a:p>
          <a:p>
            <a:pPr marL="624078" lvl="0" indent="-514350" algn="ctr">
              <a:buNone/>
            </a:pPr>
            <a:r>
              <a:rPr lang="ru-RU" dirty="0" smtClean="0"/>
              <a:t>клинического обследования, данных эпидемиологического анамнеза и результатов лабораторных исследований.</a:t>
            </a:r>
          </a:p>
          <a:p>
            <a:pPr marL="624078" lvl="0" indent="-514350">
              <a:buNone/>
            </a:pPr>
            <a:endParaRPr lang="ru-RU" dirty="0" smtClean="0"/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Подробная </a:t>
            </a:r>
            <a:r>
              <a:rPr lang="ru-RU" dirty="0"/>
              <a:t>оценка всех жалоб, </a:t>
            </a:r>
            <a:r>
              <a:rPr lang="ru-RU" dirty="0" smtClean="0"/>
              <a:t>анамнеза заболевания, эпидемиологического </a:t>
            </a:r>
            <a:r>
              <a:rPr lang="ru-RU" dirty="0"/>
              <a:t>анамнеза</a:t>
            </a:r>
            <a:r>
              <a:rPr lang="ru-RU" dirty="0" smtClean="0"/>
              <a:t>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Физикальное</a:t>
            </a:r>
            <a:r>
              <a:rPr lang="ru-RU" dirty="0" smtClean="0"/>
              <a:t> </a:t>
            </a:r>
            <a:r>
              <a:rPr lang="ru-RU" dirty="0"/>
              <a:t>обследование, обязательно включающее:</a:t>
            </a:r>
          </a:p>
          <a:p>
            <a:pPr lvl="1"/>
            <a:r>
              <a:rPr lang="ru-RU" dirty="0"/>
              <a:t>оценку видимых слизистых оболочек верхних дыхательных путей,</a:t>
            </a:r>
          </a:p>
          <a:p>
            <a:pPr lvl="1"/>
            <a:r>
              <a:rPr lang="ru-RU" dirty="0"/>
              <a:t>аускультацию и перкуссию легких,</a:t>
            </a:r>
          </a:p>
          <a:p>
            <a:pPr lvl="1"/>
            <a:r>
              <a:rPr lang="ru-RU" dirty="0"/>
              <a:t>пальпацию лимфатических узлов,</a:t>
            </a:r>
          </a:p>
          <a:p>
            <a:pPr lvl="1"/>
            <a:r>
              <a:rPr lang="ru-RU" dirty="0"/>
              <a:t>исследование органов брюшной полости с определением размеров печени и селезенки,</a:t>
            </a:r>
          </a:p>
          <a:p>
            <a:pPr lvl="1"/>
            <a:r>
              <a:rPr lang="ru-RU" dirty="0"/>
              <a:t>термометрию</a:t>
            </a:r>
            <a:r>
              <a:rPr lang="ru-RU" dirty="0" smtClean="0"/>
              <a:t>,</a:t>
            </a:r>
          </a:p>
          <a:p>
            <a:pPr lvl="1">
              <a:buNone/>
            </a:pPr>
            <a:r>
              <a:rPr lang="ru-RU" dirty="0" smtClean="0"/>
              <a:t> с </a:t>
            </a:r>
            <a:r>
              <a:rPr lang="ru-RU" dirty="0"/>
              <a:t>установлением степени тяжести состояния больного.</a:t>
            </a:r>
          </a:p>
          <a:p>
            <a:pPr marL="624078" lvl="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588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dirty="0"/>
              <a:t>Специфическая профилактика </a:t>
            </a:r>
            <a:r>
              <a:rPr lang="ru-RU" sz="2800" dirty="0" smtClean="0"/>
              <a:t>новой </a:t>
            </a:r>
            <a:r>
              <a:rPr lang="ru-RU" sz="2800" dirty="0" err="1" smtClean="0"/>
              <a:t>коронавирусной</a:t>
            </a:r>
            <a:r>
              <a:rPr lang="ru-RU" sz="2800" dirty="0" smtClean="0"/>
              <a:t> инфекции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настоящее время средства специфической профилактики </a:t>
            </a:r>
            <a:r>
              <a:rPr lang="ru-RU" dirty="0" smtClean="0"/>
              <a:t>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</a:t>
            </a:r>
            <a:r>
              <a:rPr lang="ru-RU" dirty="0"/>
              <a:t>инфекции находятся в стадии разработки.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050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handwash-r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15370" cy="592935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handwashhandrub-r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215370" cy="592935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269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Профилактика, диагностика и лечение  новой коронавирусной инфекции (2019-nCoV)</vt:lpstr>
      <vt:lpstr>Страны с подтверждёнными случаями заболевания (на 16.03.2020г) </vt:lpstr>
      <vt:lpstr>Слайд 3</vt:lpstr>
      <vt:lpstr>ЭПИДЕМИОЛОГИЧЕСКАЯ ХАРАКТЕРИСТИКА</vt:lpstr>
      <vt:lpstr>Слайд 5</vt:lpstr>
      <vt:lpstr>ДИАГНОСТИКА КОРОНАВИРУСНОЙ ИНФЕКЦИИ</vt:lpstr>
      <vt:lpstr>Специфическая профилактика новой коронавирусной инфекции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Принимаемые меры в Российской Федерации:</vt:lpstr>
      <vt:lpstr>Слайд 20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Профилактика, диагностика и лечение новой коронавирусной инфекции (2019-nCo)</dc:title>
  <dc:creator>Титова</dc:creator>
  <cp:lastModifiedBy>юзер</cp:lastModifiedBy>
  <cp:revision>44</cp:revision>
  <dcterms:created xsi:type="dcterms:W3CDTF">2020-01-31T08:24:22Z</dcterms:created>
  <dcterms:modified xsi:type="dcterms:W3CDTF">2020-03-16T17:36:00Z</dcterms:modified>
</cp:coreProperties>
</file>